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4" r:id="rId10"/>
    <p:sldId id="266" r:id="rId11"/>
    <p:sldId id="267" r:id="rId12"/>
    <p:sldId id="272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6" d="100"/>
          <a:sy n="66" d="100"/>
        </p:scale>
        <p:origin x="222" y="6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E36BC6-AC3D-4569-8811-8118D27AAF83}" type="doc">
      <dgm:prSet loTypeId="urn:microsoft.com/office/officeart/2005/8/layout/hList1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s-ES"/>
        </a:p>
      </dgm:t>
    </dgm:pt>
    <dgm:pt modelId="{0E3CF126-3008-4F84-A8D4-5E69DA3E5FA1}">
      <dgm:prSet phldrT="[Texto]"/>
      <dgm:spPr/>
      <dgm:t>
        <a:bodyPr/>
        <a:lstStyle/>
        <a:p>
          <a:r>
            <a:rPr lang="es-AR" dirty="0" smtClean="0"/>
            <a:t>Norte</a:t>
          </a:r>
          <a:endParaRPr lang="es-ES" dirty="0"/>
        </a:p>
      </dgm:t>
    </dgm:pt>
    <dgm:pt modelId="{852DA8DE-A449-4CCE-A3A2-D6127CF3C782}" type="parTrans" cxnId="{6EF2C639-B7A0-4342-84C6-86A0D11F111C}">
      <dgm:prSet/>
      <dgm:spPr/>
      <dgm:t>
        <a:bodyPr/>
        <a:lstStyle/>
        <a:p>
          <a:endParaRPr lang="es-ES"/>
        </a:p>
      </dgm:t>
    </dgm:pt>
    <dgm:pt modelId="{8C11DBDE-1FB7-4AE9-9B1E-434E700BBDBE}" type="sibTrans" cxnId="{6EF2C639-B7A0-4342-84C6-86A0D11F111C}">
      <dgm:prSet/>
      <dgm:spPr/>
      <dgm:t>
        <a:bodyPr/>
        <a:lstStyle/>
        <a:p>
          <a:endParaRPr lang="es-ES"/>
        </a:p>
      </dgm:t>
    </dgm:pt>
    <dgm:pt modelId="{181D11E5-0102-4C0B-A1CF-5638C3E78168}">
      <dgm:prSet phldrT="[Texto]"/>
      <dgm:spPr/>
      <dgm:t>
        <a:bodyPr/>
        <a:lstStyle/>
        <a:p>
          <a:r>
            <a:rPr lang="es-AR" dirty="0" smtClean="0"/>
            <a:t>Sur</a:t>
          </a:r>
          <a:endParaRPr lang="es-ES" dirty="0"/>
        </a:p>
      </dgm:t>
    </dgm:pt>
    <dgm:pt modelId="{22C2C6D5-CA05-42B1-BED9-07F73FDF0283}" type="parTrans" cxnId="{5B860881-B9BB-4C4D-8479-5C49F713BE6F}">
      <dgm:prSet/>
      <dgm:spPr/>
      <dgm:t>
        <a:bodyPr/>
        <a:lstStyle/>
        <a:p>
          <a:endParaRPr lang="es-ES"/>
        </a:p>
      </dgm:t>
    </dgm:pt>
    <dgm:pt modelId="{308A78E0-2FA1-4F4F-8FA6-2A73290F8D95}" type="sibTrans" cxnId="{5B860881-B9BB-4C4D-8479-5C49F713BE6F}">
      <dgm:prSet/>
      <dgm:spPr/>
      <dgm:t>
        <a:bodyPr/>
        <a:lstStyle/>
        <a:p>
          <a:endParaRPr lang="es-ES"/>
        </a:p>
      </dgm:t>
    </dgm:pt>
    <dgm:pt modelId="{9C1FE776-AE86-4E69-8677-AA41398221F4}">
      <dgm:prSet phldrT="[Texto]"/>
      <dgm:spPr/>
      <dgm:t>
        <a:bodyPr/>
        <a:lstStyle/>
        <a:p>
          <a:r>
            <a:rPr lang="es-AR" dirty="0" smtClean="0"/>
            <a:t>Bulgaria</a:t>
          </a:r>
          <a:endParaRPr lang="es-ES" dirty="0"/>
        </a:p>
      </dgm:t>
    </dgm:pt>
    <dgm:pt modelId="{47632273-A4B1-463D-B5AE-F815C24D085E}" type="parTrans" cxnId="{95EA6466-72B2-4610-926B-928E0B906981}">
      <dgm:prSet/>
      <dgm:spPr/>
      <dgm:t>
        <a:bodyPr/>
        <a:lstStyle/>
        <a:p>
          <a:endParaRPr lang="es-ES"/>
        </a:p>
      </dgm:t>
    </dgm:pt>
    <dgm:pt modelId="{108E7B11-6433-4F89-935D-B62276A39244}" type="sibTrans" cxnId="{95EA6466-72B2-4610-926B-928E0B906981}">
      <dgm:prSet/>
      <dgm:spPr/>
      <dgm:t>
        <a:bodyPr/>
        <a:lstStyle/>
        <a:p>
          <a:endParaRPr lang="es-ES"/>
        </a:p>
      </dgm:t>
    </dgm:pt>
    <dgm:pt modelId="{48781225-C872-44FC-9650-51822E470791}">
      <dgm:prSet phldrT="[Texto]"/>
      <dgm:spPr/>
      <dgm:t>
        <a:bodyPr/>
        <a:lstStyle/>
        <a:p>
          <a:r>
            <a:rPr lang="es-AR" dirty="0" smtClean="0"/>
            <a:t>Este</a:t>
          </a:r>
          <a:endParaRPr lang="es-ES" dirty="0"/>
        </a:p>
      </dgm:t>
    </dgm:pt>
    <dgm:pt modelId="{E47E1A92-9905-4884-B360-AE47C8D5902C}" type="parTrans" cxnId="{E805A0E0-AFF2-4C92-88F2-E9349FA0E13B}">
      <dgm:prSet/>
      <dgm:spPr/>
      <dgm:t>
        <a:bodyPr/>
        <a:lstStyle/>
        <a:p>
          <a:endParaRPr lang="es-ES"/>
        </a:p>
      </dgm:t>
    </dgm:pt>
    <dgm:pt modelId="{375DDE33-DDAF-4347-9687-612649BF5340}" type="sibTrans" cxnId="{E805A0E0-AFF2-4C92-88F2-E9349FA0E13B}">
      <dgm:prSet/>
      <dgm:spPr/>
      <dgm:t>
        <a:bodyPr/>
        <a:lstStyle/>
        <a:p>
          <a:endParaRPr lang="es-ES"/>
        </a:p>
      </dgm:t>
    </dgm:pt>
    <dgm:pt modelId="{DEC8A03D-2A2C-45FC-A2F8-497EC737FB1B}">
      <dgm:prSet phldrT="[Texto]"/>
      <dgm:spPr/>
      <dgm:t>
        <a:bodyPr/>
        <a:lstStyle/>
        <a:p>
          <a:r>
            <a:rPr lang="es-AR" dirty="0" smtClean="0"/>
            <a:t>Mar Negro</a:t>
          </a:r>
          <a:endParaRPr lang="es-ES" dirty="0"/>
        </a:p>
      </dgm:t>
    </dgm:pt>
    <dgm:pt modelId="{D6FA20C5-EF5C-4EDD-838F-870EC63C3103}" type="parTrans" cxnId="{15C31E84-893C-4054-B586-14B145E9A9DA}">
      <dgm:prSet/>
      <dgm:spPr/>
      <dgm:t>
        <a:bodyPr/>
        <a:lstStyle/>
        <a:p>
          <a:endParaRPr lang="es-ES"/>
        </a:p>
      </dgm:t>
    </dgm:pt>
    <dgm:pt modelId="{F54AD4DB-1DED-4EE4-8758-3BC704E5C68F}" type="sibTrans" cxnId="{15C31E84-893C-4054-B586-14B145E9A9DA}">
      <dgm:prSet/>
      <dgm:spPr/>
      <dgm:t>
        <a:bodyPr/>
        <a:lstStyle/>
        <a:p>
          <a:endParaRPr lang="es-ES"/>
        </a:p>
      </dgm:t>
    </dgm:pt>
    <dgm:pt modelId="{618973D4-DC19-4AAC-8C38-74F17396D4E9}">
      <dgm:prSet/>
      <dgm:spPr/>
      <dgm:t>
        <a:bodyPr/>
        <a:lstStyle/>
        <a:p>
          <a:r>
            <a:rPr lang="es-AR" dirty="0" smtClean="0"/>
            <a:t>Oeste</a:t>
          </a:r>
          <a:endParaRPr lang="es-ES" dirty="0"/>
        </a:p>
      </dgm:t>
    </dgm:pt>
    <dgm:pt modelId="{07774A7C-A8FB-4B10-9680-EB46335A8D91}" type="parTrans" cxnId="{799C8080-3D20-472D-A5C5-676E71B2FB51}">
      <dgm:prSet/>
      <dgm:spPr/>
      <dgm:t>
        <a:bodyPr/>
        <a:lstStyle/>
        <a:p>
          <a:endParaRPr lang="es-ES"/>
        </a:p>
      </dgm:t>
    </dgm:pt>
    <dgm:pt modelId="{5A7ED1BC-461B-4B3C-8C3F-0617DDB2A28A}" type="sibTrans" cxnId="{799C8080-3D20-472D-A5C5-676E71B2FB51}">
      <dgm:prSet/>
      <dgm:spPr/>
      <dgm:t>
        <a:bodyPr/>
        <a:lstStyle/>
        <a:p>
          <a:endParaRPr lang="es-ES"/>
        </a:p>
      </dgm:t>
    </dgm:pt>
    <dgm:pt modelId="{35B9BCE6-91C3-4BEC-A11F-BBDF0BEBB332}">
      <dgm:prSet/>
      <dgm:spPr/>
      <dgm:t>
        <a:bodyPr/>
        <a:lstStyle/>
        <a:p>
          <a:r>
            <a:rPr lang="es-AR" dirty="0" smtClean="0"/>
            <a:t>Hungría</a:t>
          </a:r>
          <a:endParaRPr lang="es-ES" dirty="0"/>
        </a:p>
      </dgm:t>
    </dgm:pt>
    <dgm:pt modelId="{17CBA8F8-50F2-48D2-99D0-643ECC0BFFC2}" type="parTrans" cxnId="{FB2E389C-4D77-4E4F-BA7B-4A92F7EE1893}">
      <dgm:prSet/>
      <dgm:spPr/>
      <dgm:t>
        <a:bodyPr/>
        <a:lstStyle/>
        <a:p>
          <a:endParaRPr lang="es-ES"/>
        </a:p>
      </dgm:t>
    </dgm:pt>
    <dgm:pt modelId="{B5510A3F-AAA3-4283-9BB6-88DBC9513AB0}" type="sibTrans" cxnId="{FB2E389C-4D77-4E4F-BA7B-4A92F7EE1893}">
      <dgm:prSet/>
      <dgm:spPr/>
      <dgm:t>
        <a:bodyPr/>
        <a:lstStyle/>
        <a:p>
          <a:endParaRPr lang="es-ES"/>
        </a:p>
      </dgm:t>
    </dgm:pt>
    <dgm:pt modelId="{EF2DD7A3-5D88-4CB3-89B3-87E6BAFA7438}">
      <dgm:prSet/>
      <dgm:spPr/>
      <dgm:t>
        <a:bodyPr/>
        <a:lstStyle/>
        <a:p>
          <a:endParaRPr lang="es-ES"/>
        </a:p>
      </dgm:t>
    </dgm:pt>
    <dgm:pt modelId="{EA181167-0FE2-45E2-AEF8-D093A8A56468}" type="parTrans" cxnId="{022DB8A5-069C-41C4-9D35-88B60378864A}">
      <dgm:prSet/>
      <dgm:spPr/>
      <dgm:t>
        <a:bodyPr/>
        <a:lstStyle/>
        <a:p>
          <a:endParaRPr lang="es-ES"/>
        </a:p>
      </dgm:t>
    </dgm:pt>
    <dgm:pt modelId="{2DECD60C-061B-4360-B430-2EF1D49263E7}" type="sibTrans" cxnId="{022DB8A5-069C-41C4-9D35-88B60378864A}">
      <dgm:prSet/>
      <dgm:spPr/>
      <dgm:t>
        <a:bodyPr/>
        <a:lstStyle/>
        <a:p>
          <a:endParaRPr lang="es-ES"/>
        </a:p>
      </dgm:t>
    </dgm:pt>
    <dgm:pt modelId="{3791F627-9138-4285-BAC3-B28A170144E6}">
      <dgm:prSet phldrT="[Texto]"/>
      <dgm:spPr/>
      <dgm:t>
        <a:bodyPr/>
        <a:lstStyle/>
        <a:p>
          <a:r>
            <a:rPr lang="es-AR" dirty="0" smtClean="0"/>
            <a:t>Ucrania</a:t>
          </a:r>
          <a:endParaRPr lang="es-ES" dirty="0"/>
        </a:p>
      </dgm:t>
    </dgm:pt>
    <dgm:pt modelId="{CBEF8D73-D865-4A8D-8E7C-DE6EED90631A}" type="sibTrans" cxnId="{5704AF93-AAC0-414A-B8E5-65586383AB66}">
      <dgm:prSet/>
      <dgm:spPr/>
      <dgm:t>
        <a:bodyPr/>
        <a:lstStyle/>
        <a:p>
          <a:endParaRPr lang="es-ES"/>
        </a:p>
      </dgm:t>
    </dgm:pt>
    <dgm:pt modelId="{73ECC060-2A96-4CB5-9BB8-72040AF6593C}" type="parTrans" cxnId="{5704AF93-AAC0-414A-B8E5-65586383AB66}">
      <dgm:prSet/>
      <dgm:spPr/>
      <dgm:t>
        <a:bodyPr/>
        <a:lstStyle/>
        <a:p>
          <a:endParaRPr lang="es-ES"/>
        </a:p>
      </dgm:t>
    </dgm:pt>
    <dgm:pt modelId="{816A46FD-0F94-485A-BD5F-A5BB03890075}">
      <dgm:prSet phldrT="[Texto]"/>
      <dgm:spPr/>
      <dgm:t>
        <a:bodyPr/>
        <a:lstStyle/>
        <a:p>
          <a:r>
            <a:rPr lang="es-AR" dirty="0" smtClean="0"/>
            <a:t>Moldavia</a:t>
          </a:r>
          <a:endParaRPr lang="es-ES" dirty="0"/>
        </a:p>
      </dgm:t>
    </dgm:pt>
    <dgm:pt modelId="{B0F06BC9-5D74-4FBF-ADAC-1CBA0A65757D}" type="parTrans" cxnId="{37779CF1-AE0E-44B4-A284-AD3BF0DFA3FC}">
      <dgm:prSet/>
      <dgm:spPr/>
      <dgm:t>
        <a:bodyPr/>
        <a:lstStyle/>
        <a:p>
          <a:endParaRPr lang="es-ES"/>
        </a:p>
      </dgm:t>
    </dgm:pt>
    <dgm:pt modelId="{60D80D6E-3F55-4893-B0E2-69849DADCE19}" type="sibTrans" cxnId="{37779CF1-AE0E-44B4-A284-AD3BF0DFA3FC}">
      <dgm:prSet/>
      <dgm:spPr/>
      <dgm:t>
        <a:bodyPr/>
        <a:lstStyle/>
        <a:p>
          <a:endParaRPr lang="es-ES"/>
        </a:p>
      </dgm:t>
    </dgm:pt>
    <dgm:pt modelId="{7996A516-05C4-4CEB-B9FD-491CB6DFC3C7}">
      <dgm:prSet/>
      <dgm:spPr/>
      <dgm:t>
        <a:bodyPr/>
        <a:lstStyle/>
        <a:p>
          <a:r>
            <a:rPr lang="es-AR" dirty="0" smtClean="0"/>
            <a:t>Serbia</a:t>
          </a:r>
          <a:endParaRPr lang="es-ES" dirty="0"/>
        </a:p>
      </dgm:t>
    </dgm:pt>
    <dgm:pt modelId="{38E6906A-0BBA-4527-845B-083676F0716A}" type="parTrans" cxnId="{9175CB46-A4B5-4403-9A1E-E9AB0B3F2F5D}">
      <dgm:prSet/>
      <dgm:spPr/>
    </dgm:pt>
    <dgm:pt modelId="{2E9202E0-CF30-4C4F-A2AF-2B612EC8CF00}" type="sibTrans" cxnId="{9175CB46-A4B5-4403-9A1E-E9AB0B3F2F5D}">
      <dgm:prSet/>
      <dgm:spPr/>
    </dgm:pt>
    <dgm:pt modelId="{EE6F9772-B6C2-45EC-91F8-45D05A900511}" type="pres">
      <dgm:prSet presAssocID="{9EE36BC6-AC3D-4569-8811-8118D27AAF8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B56F338F-8EE0-4F89-B419-F404D9C76C5C}" type="pres">
      <dgm:prSet presAssocID="{0E3CF126-3008-4F84-A8D4-5E69DA3E5FA1}" presName="composite" presStyleCnt="0"/>
      <dgm:spPr/>
    </dgm:pt>
    <dgm:pt modelId="{DAD8D1FD-4068-45A1-A3F6-30B16472616C}" type="pres">
      <dgm:prSet presAssocID="{0E3CF126-3008-4F84-A8D4-5E69DA3E5FA1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11C3695-A8C3-4CCE-A3B6-B7C0AC2EA15B}" type="pres">
      <dgm:prSet presAssocID="{0E3CF126-3008-4F84-A8D4-5E69DA3E5FA1}" presName="desTx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0B3FC306-194D-47E7-816B-5BA8E881FF39}" type="pres">
      <dgm:prSet presAssocID="{8C11DBDE-1FB7-4AE9-9B1E-434E700BBDBE}" presName="space" presStyleCnt="0"/>
      <dgm:spPr/>
    </dgm:pt>
    <dgm:pt modelId="{31DAC226-808A-48AC-A6FC-F20E5F969A12}" type="pres">
      <dgm:prSet presAssocID="{181D11E5-0102-4C0B-A1CF-5638C3E78168}" presName="composite" presStyleCnt="0"/>
      <dgm:spPr/>
    </dgm:pt>
    <dgm:pt modelId="{A6E196FE-0A02-470C-AA74-3365A0676AAF}" type="pres">
      <dgm:prSet presAssocID="{181D11E5-0102-4C0B-A1CF-5638C3E78168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06E9842-7B85-499F-8A6E-72CC7EFB60D1}" type="pres">
      <dgm:prSet presAssocID="{181D11E5-0102-4C0B-A1CF-5638C3E78168}" presName="desTx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3374888-4D41-48D1-8581-C19A1CE892B7}" type="pres">
      <dgm:prSet presAssocID="{308A78E0-2FA1-4F4F-8FA6-2A73290F8D95}" presName="space" presStyleCnt="0"/>
      <dgm:spPr/>
    </dgm:pt>
    <dgm:pt modelId="{18404569-1724-4164-A84B-E23E0E96CAC5}" type="pres">
      <dgm:prSet presAssocID="{48781225-C872-44FC-9650-51822E470791}" presName="composite" presStyleCnt="0"/>
      <dgm:spPr/>
    </dgm:pt>
    <dgm:pt modelId="{4B521FF0-1C60-49EE-91C0-9D8F913E6C2D}" type="pres">
      <dgm:prSet presAssocID="{48781225-C872-44FC-9650-51822E470791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5902D2E-4D3F-42B1-BB13-2CFD3C2577F9}" type="pres">
      <dgm:prSet presAssocID="{48781225-C872-44FC-9650-51822E470791}" presName="desTx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00CEF145-2E78-465D-B945-DD219D227511}" type="pres">
      <dgm:prSet presAssocID="{375DDE33-DDAF-4347-9687-612649BF5340}" presName="space" presStyleCnt="0"/>
      <dgm:spPr/>
    </dgm:pt>
    <dgm:pt modelId="{A39CF3EB-3319-4B97-A86D-B03A4673F8A5}" type="pres">
      <dgm:prSet presAssocID="{618973D4-DC19-4AAC-8C38-74F17396D4E9}" presName="composite" presStyleCnt="0"/>
      <dgm:spPr/>
    </dgm:pt>
    <dgm:pt modelId="{70EA1E42-407E-47AC-B6BC-270D09510D63}" type="pres">
      <dgm:prSet presAssocID="{618973D4-DC19-4AAC-8C38-74F17396D4E9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62F7662-02BD-42E9-8B5A-FBC6B77E2E01}" type="pres">
      <dgm:prSet presAssocID="{618973D4-DC19-4AAC-8C38-74F17396D4E9}" presName="desTx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799C8080-3D20-472D-A5C5-676E71B2FB51}" srcId="{9EE36BC6-AC3D-4569-8811-8118D27AAF83}" destId="{618973D4-DC19-4AAC-8C38-74F17396D4E9}" srcOrd="3" destOrd="0" parTransId="{07774A7C-A8FB-4B10-9680-EB46335A8D91}" sibTransId="{5A7ED1BC-461B-4B3C-8C3F-0617DDB2A28A}"/>
    <dgm:cxn modelId="{DFE5D0D3-D292-4088-9D94-626F0D0EFE9A}" type="presOf" srcId="{DEC8A03D-2A2C-45FC-A2F8-497EC737FB1B}" destId="{75902D2E-4D3F-42B1-BB13-2CFD3C2577F9}" srcOrd="0" destOrd="0" presId="urn:microsoft.com/office/officeart/2005/8/layout/hList1"/>
    <dgm:cxn modelId="{E805A0E0-AFF2-4C92-88F2-E9349FA0E13B}" srcId="{9EE36BC6-AC3D-4569-8811-8118D27AAF83}" destId="{48781225-C872-44FC-9650-51822E470791}" srcOrd="2" destOrd="0" parTransId="{E47E1A92-9905-4884-B360-AE47C8D5902C}" sibTransId="{375DDE33-DDAF-4347-9687-612649BF5340}"/>
    <dgm:cxn modelId="{022DB8A5-069C-41C4-9D35-88B60378864A}" srcId="{618973D4-DC19-4AAC-8C38-74F17396D4E9}" destId="{EF2DD7A3-5D88-4CB3-89B3-87E6BAFA7438}" srcOrd="2" destOrd="0" parTransId="{EA181167-0FE2-45E2-AEF8-D093A8A56468}" sibTransId="{2DECD60C-061B-4360-B430-2EF1D49263E7}"/>
    <dgm:cxn modelId="{FEAFE7A4-A777-44C3-867E-D694E9D23D8C}" type="presOf" srcId="{48781225-C872-44FC-9650-51822E470791}" destId="{4B521FF0-1C60-49EE-91C0-9D8F913E6C2D}" srcOrd="0" destOrd="0" presId="urn:microsoft.com/office/officeart/2005/8/layout/hList1"/>
    <dgm:cxn modelId="{9175CB46-A4B5-4403-9A1E-E9AB0B3F2F5D}" srcId="{618973D4-DC19-4AAC-8C38-74F17396D4E9}" destId="{7996A516-05C4-4CEB-B9FD-491CB6DFC3C7}" srcOrd="1" destOrd="0" parTransId="{38E6906A-0BBA-4527-845B-083676F0716A}" sibTransId="{2E9202E0-CF30-4C4F-A2AF-2B612EC8CF00}"/>
    <dgm:cxn modelId="{6EF2C639-B7A0-4342-84C6-86A0D11F111C}" srcId="{9EE36BC6-AC3D-4569-8811-8118D27AAF83}" destId="{0E3CF126-3008-4F84-A8D4-5E69DA3E5FA1}" srcOrd="0" destOrd="0" parTransId="{852DA8DE-A449-4CCE-A3A2-D6127CF3C782}" sibTransId="{8C11DBDE-1FB7-4AE9-9B1E-434E700BBDBE}"/>
    <dgm:cxn modelId="{4E0CF3FC-38CC-4DB6-BB2A-F07F240209D5}" type="presOf" srcId="{EF2DD7A3-5D88-4CB3-89B3-87E6BAFA7438}" destId="{E62F7662-02BD-42E9-8B5A-FBC6B77E2E01}" srcOrd="0" destOrd="2" presId="urn:microsoft.com/office/officeart/2005/8/layout/hList1"/>
    <dgm:cxn modelId="{5B860881-B9BB-4C4D-8479-5C49F713BE6F}" srcId="{9EE36BC6-AC3D-4569-8811-8118D27AAF83}" destId="{181D11E5-0102-4C0B-A1CF-5638C3E78168}" srcOrd="1" destOrd="0" parTransId="{22C2C6D5-CA05-42B1-BED9-07F73FDF0283}" sibTransId="{308A78E0-2FA1-4F4F-8FA6-2A73290F8D95}"/>
    <dgm:cxn modelId="{37779CF1-AE0E-44B4-A284-AD3BF0DFA3FC}" srcId="{0E3CF126-3008-4F84-A8D4-5E69DA3E5FA1}" destId="{816A46FD-0F94-485A-BD5F-A5BB03890075}" srcOrd="1" destOrd="0" parTransId="{B0F06BC9-5D74-4FBF-ADAC-1CBA0A65757D}" sibTransId="{60D80D6E-3F55-4893-B0E2-69849DADCE19}"/>
    <dgm:cxn modelId="{CBAD710C-0233-4AEE-8052-9C695720CE1E}" type="presOf" srcId="{9EE36BC6-AC3D-4569-8811-8118D27AAF83}" destId="{EE6F9772-B6C2-45EC-91F8-45D05A900511}" srcOrd="0" destOrd="0" presId="urn:microsoft.com/office/officeart/2005/8/layout/hList1"/>
    <dgm:cxn modelId="{35EA54BD-89D0-4138-B571-30F9792558AE}" type="presOf" srcId="{35B9BCE6-91C3-4BEC-A11F-BBDF0BEBB332}" destId="{E62F7662-02BD-42E9-8B5A-FBC6B77E2E01}" srcOrd="0" destOrd="0" presId="urn:microsoft.com/office/officeart/2005/8/layout/hList1"/>
    <dgm:cxn modelId="{5704AF93-AAC0-414A-B8E5-65586383AB66}" srcId="{0E3CF126-3008-4F84-A8D4-5E69DA3E5FA1}" destId="{3791F627-9138-4285-BAC3-B28A170144E6}" srcOrd="0" destOrd="0" parTransId="{73ECC060-2A96-4CB5-9BB8-72040AF6593C}" sibTransId="{CBEF8D73-D865-4A8D-8E7C-DE6EED90631A}"/>
    <dgm:cxn modelId="{22170680-7ECA-4E7D-97C4-B434E7F19863}" type="presOf" srcId="{9C1FE776-AE86-4E69-8677-AA41398221F4}" destId="{406E9842-7B85-499F-8A6E-72CC7EFB60D1}" srcOrd="0" destOrd="0" presId="urn:microsoft.com/office/officeart/2005/8/layout/hList1"/>
    <dgm:cxn modelId="{2D6BFDCD-B231-4BA0-827C-811CA27EA34C}" type="presOf" srcId="{816A46FD-0F94-485A-BD5F-A5BB03890075}" destId="{211C3695-A8C3-4CCE-A3B6-B7C0AC2EA15B}" srcOrd="0" destOrd="1" presId="urn:microsoft.com/office/officeart/2005/8/layout/hList1"/>
    <dgm:cxn modelId="{FB2E389C-4D77-4E4F-BA7B-4A92F7EE1893}" srcId="{618973D4-DC19-4AAC-8C38-74F17396D4E9}" destId="{35B9BCE6-91C3-4BEC-A11F-BBDF0BEBB332}" srcOrd="0" destOrd="0" parTransId="{17CBA8F8-50F2-48D2-99D0-643ECC0BFFC2}" sibTransId="{B5510A3F-AAA3-4283-9BB6-88DBC9513AB0}"/>
    <dgm:cxn modelId="{FE6ABF54-DBC3-42D1-B31F-72EA96EE2D29}" type="presOf" srcId="{618973D4-DC19-4AAC-8C38-74F17396D4E9}" destId="{70EA1E42-407E-47AC-B6BC-270D09510D63}" srcOrd="0" destOrd="0" presId="urn:microsoft.com/office/officeart/2005/8/layout/hList1"/>
    <dgm:cxn modelId="{081CB2D3-C672-4564-9C56-9C0FBA2A4FE9}" type="presOf" srcId="{3791F627-9138-4285-BAC3-B28A170144E6}" destId="{211C3695-A8C3-4CCE-A3B6-B7C0AC2EA15B}" srcOrd="0" destOrd="0" presId="urn:microsoft.com/office/officeart/2005/8/layout/hList1"/>
    <dgm:cxn modelId="{95EA6466-72B2-4610-926B-928E0B906981}" srcId="{181D11E5-0102-4C0B-A1CF-5638C3E78168}" destId="{9C1FE776-AE86-4E69-8677-AA41398221F4}" srcOrd="0" destOrd="0" parTransId="{47632273-A4B1-463D-B5AE-F815C24D085E}" sibTransId="{108E7B11-6433-4F89-935D-B62276A39244}"/>
    <dgm:cxn modelId="{19CFAC5E-051D-43B7-A3B2-F39ADFA50C72}" type="presOf" srcId="{181D11E5-0102-4C0B-A1CF-5638C3E78168}" destId="{A6E196FE-0A02-470C-AA74-3365A0676AAF}" srcOrd="0" destOrd="0" presId="urn:microsoft.com/office/officeart/2005/8/layout/hList1"/>
    <dgm:cxn modelId="{05E539DD-B79B-4247-9394-E1CE83F135FE}" type="presOf" srcId="{0E3CF126-3008-4F84-A8D4-5E69DA3E5FA1}" destId="{DAD8D1FD-4068-45A1-A3F6-30B16472616C}" srcOrd="0" destOrd="0" presId="urn:microsoft.com/office/officeart/2005/8/layout/hList1"/>
    <dgm:cxn modelId="{15C31E84-893C-4054-B586-14B145E9A9DA}" srcId="{48781225-C872-44FC-9650-51822E470791}" destId="{DEC8A03D-2A2C-45FC-A2F8-497EC737FB1B}" srcOrd="0" destOrd="0" parTransId="{D6FA20C5-EF5C-4EDD-838F-870EC63C3103}" sibTransId="{F54AD4DB-1DED-4EE4-8758-3BC704E5C68F}"/>
    <dgm:cxn modelId="{C4C05595-E350-4C01-97C7-07170CD60D79}" type="presOf" srcId="{7996A516-05C4-4CEB-B9FD-491CB6DFC3C7}" destId="{E62F7662-02BD-42E9-8B5A-FBC6B77E2E01}" srcOrd="0" destOrd="1" presId="urn:microsoft.com/office/officeart/2005/8/layout/hList1"/>
    <dgm:cxn modelId="{C3F4F268-4F80-4FE6-AD32-DBC2BC9ADF0E}" type="presParOf" srcId="{EE6F9772-B6C2-45EC-91F8-45D05A900511}" destId="{B56F338F-8EE0-4F89-B419-F404D9C76C5C}" srcOrd="0" destOrd="0" presId="urn:microsoft.com/office/officeart/2005/8/layout/hList1"/>
    <dgm:cxn modelId="{68DD71C7-19F8-41D1-8D02-CB33466F043C}" type="presParOf" srcId="{B56F338F-8EE0-4F89-B419-F404D9C76C5C}" destId="{DAD8D1FD-4068-45A1-A3F6-30B16472616C}" srcOrd="0" destOrd="0" presId="urn:microsoft.com/office/officeart/2005/8/layout/hList1"/>
    <dgm:cxn modelId="{2FA21093-D993-4BA1-82F9-5E1ABF113BA5}" type="presParOf" srcId="{B56F338F-8EE0-4F89-B419-F404D9C76C5C}" destId="{211C3695-A8C3-4CCE-A3B6-B7C0AC2EA15B}" srcOrd="1" destOrd="0" presId="urn:microsoft.com/office/officeart/2005/8/layout/hList1"/>
    <dgm:cxn modelId="{98B9579B-25F8-477A-825A-D2C0B119F4EF}" type="presParOf" srcId="{EE6F9772-B6C2-45EC-91F8-45D05A900511}" destId="{0B3FC306-194D-47E7-816B-5BA8E881FF39}" srcOrd="1" destOrd="0" presId="urn:microsoft.com/office/officeart/2005/8/layout/hList1"/>
    <dgm:cxn modelId="{701A7643-9AFA-44A4-A624-77AAE3618D62}" type="presParOf" srcId="{EE6F9772-B6C2-45EC-91F8-45D05A900511}" destId="{31DAC226-808A-48AC-A6FC-F20E5F969A12}" srcOrd="2" destOrd="0" presId="urn:microsoft.com/office/officeart/2005/8/layout/hList1"/>
    <dgm:cxn modelId="{C9410396-0FD5-4F74-B261-AFEAE4DA548F}" type="presParOf" srcId="{31DAC226-808A-48AC-A6FC-F20E5F969A12}" destId="{A6E196FE-0A02-470C-AA74-3365A0676AAF}" srcOrd="0" destOrd="0" presId="urn:microsoft.com/office/officeart/2005/8/layout/hList1"/>
    <dgm:cxn modelId="{E28C15AB-F7E3-432D-979A-98113896E769}" type="presParOf" srcId="{31DAC226-808A-48AC-A6FC-F20E5F969A12}" destId="{406E9842-7B85-499F-8A6E-72CC7EFB60D1}" srcOrd="1" destOrd="0" presId="urn:microsoft.com/office/officeart/2005/8/layout/hList1"/>
    <dgm:cxn modelId="{4BB3629C-59B2-4BAB-AAE9-3BCB3E9EF561}" type="presParOf" srcId="{EE6F9772-B6C2-45EC-91F8-45D05A900511}" destId="{43374888-4D41-48D1-8581-C19A1CE892B7}" srcOrd="3" destOrd="0" presId="urn:microsoft.com/office/officeart/2005/8/layout/hList1"/>
    <dgm:cxn modelId="{0259E828-EFA9-4AD5-AABB-D11EEF48A1F2}" type="presParOf" srcId="{EE6F9772-B6C2-45EC-91F8-45D05A900511}" destId="{18404569-1724-4164-A84B-E23E0E96CAC5}" srcOrd="4" destOrd="0" presId="urn:microsoft.com/office/officeart/2005/8/layout/hList1"/>
    <dgm:cxn modelId="{D7206189-8618-4DD7-8EB2-30581C19ACF5}" type="presParOf" srcId="{18404569-1724-4164-A84B-E23E0E96CAC5}" destId="{4B521FF0-1C60-49EE-91C0-9D8F913E6C2D}" srcOrd="0" destOrd="0" presId="urn:microsoft.com/office/officeart/2005/8/layout/hList1"/>
    <dgm:cxn modelId="{13E0DF8D-680F-44CB-9D13-15ED5B74317C}" type="presParOf" srcId="{18404569-1724-4164-A84B-E23E0E96CAC5}" destId="{75902D2E-4D3F-42B1-BB13-2CFD3C2577F9}" srcOrd="1" destOrd="0" presId="urn:microsoft.com/office/officeart/2005/8/layout/hList1"/>
    <dgm:cxn modelId="{26F88223-DFAD-49CA-B632-37C5525BF18A}" type="presParOf" srcId="{EE6F9772-B6C2-45EC-91F8-45D05A900511}" destId="{00CEF145-2E78-465D-B945-DD219D227511}" srcOrd="5" destOrd="0" presId="urn:microsoft.com/office/officeart/2005/8/layout/hList1"/>
    <dgm:cxn modelId="{D563C53C-19E6-4095-9BBC-7BE64CADA687}" type="presParOf" srcId="{EE6F9772-B6C2-45EC-91F8-45D05A900511}" destId="{A39CF3EB-3319-4B97-A86D-B03A4673F8A5}" srcOrd="6" destOrd="0" presId="urn:microsoft.com/office/officeart/2005/8/layout/hList1"/>
    <dgm:cxn modelId="{9F3C7D7E-C425-4050-B2C0-851EBA59C1A1}" type="presParOf" srcId="{A39CF3EB-3319-4B97-A86D-B03A4673F8A5}" destId="{70EA1E42-407E-47AC-B6BC-270D09510D63}" srcOrd="0" destOrd="0" presId="urn:microsoft.com/office/officeart/2005/8/layout/hList1"/>
    <dgm:cxn modelId="{8DB6933C-8BD6-4745-BB25-B7298DDF4F7D}" type="presParOf" srcId="{A39CF3EB-3319-4B97-A86D-B03A4673F8A5}" destId="{E62F7662-02BD-42E9-8B5A-FBC6B77E2E0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D8D1FD-4068-45A1-A3F6-30B16472616C}">
      <dsp:nvSpPr>
        <dsp:cNvPr id="0" name=""/>
        <dsp:cNvSpPr/>
      </dsp:nvSpPr>
      <dsp:spPr>
        <a:xfrm>
          <a:off x="3609" y="376735"/>
          <a:ext cx="2170583" cy="868233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4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3200" kern="1200" dirty="0" smtClean="0"/>
            <a:t>Norte</a:t>
          </a:r>
          <a:endParaRPr lang="es-ES" sz="3200" kern="1200" dirty="0"/>
        </a:p>
      </dsp:txBody>
      <dsp:txXfrm>
        <a:off x="3609" y="376735"/>
        <a:ext cx="2170583" cy="868233"/>
      </dsp:txXfrm>
    </dsp:sp>
    <dsp:sp modelId="{211C3695-A8C3-4CCE-A3B6-B7C0AC2EA15B}">
      <dsp:nvSpPr>
        <dsp:cNvPr id="0" name=""/>
        <dsp:cNvSpPr/>
      </dsp:nvSpPr>
      <dsp:spPr>
        <a:xfrm>
          <a:off x="3609" y="1244968"/>
          <a:ext cx="2170583" cy="180072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3200" kern="1200" dirty="0" smtClean="0"/>
            <a:t>Ucrania</a:t>
          </a:r>
          <a:endParaRPr lang="es-E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3200" kern="1200" dirty="0" smtClean="0"/>
            <a:t>Moldavia</a:t>
          </a:r>
          <a:endParaRPr lang="es-ES" sz="3200" kern="1200" dirty="0"/>
        </a:p>
      </dsp:txBody>
      <dsp:txXfrm>
        <a:off x="3609" y="1244968"/>
        <a:ext cx="2170583" cy="1800720"/>
      </dsp:txXfrm>
    </dsp:sp>
    <dsp:sp modelId="{A6E196FE-0A02-470C-AA74-3365A0676AAF}">
      <dsp:nvSpPr>
        <dsp:cNvPr id="0" name=""/>
        <dsp:cNvSpPr/>
      </dsp:nvSpPr>
      <dsp:spPr>
        <a:xfrm>
          <a:off x="2478075" y="376735"/>
          <a:ext cx="2170583" cy="868233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4">
                <a:hueOff val="445005"/>
                <a:satOff val="5948"/>
                <a:lumOff val="2876"/>
                <a:alphaOff val="0"/>
                <a:shade val="74000"/>
                <a:satMod val="130000"/>
                <a:lumMod val="90000"/>
              </a:schemeClr>
              <a:schemeClr val="accent4">
                <a:hueOff val="445005"/>
                <a:satOff val="5948"/>
                <a:lumOff val="2876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4">
              <a:hueOff val="445005"/>
              <a:satOff val="5948"/>
              <a:lumOff val="2876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3200" kern="1200" dirty="0" smtClean="0"/>
            <a:t>Sur</a:t>
          </a:r>
          <a:endParaRPr lang="es-ES" sz="3200" kern="1200" dirty="0"/>
        </a:p>
      </dsp:txBody>
      <dsp:txXfrm>
        <a:off x="2478075" y="376735"/>
        <a:ext cx="2170583" cy="868233"/>
      </dsp:txXfrm>
    </dsp:sp>
    <dsp:sp modelId="{406E9842-7B85-499F-8A6E-72CC7EFB60D1}">
      <dsp:nvSpPr>
        <dsp:cNvPr id="0" name=""/>
        <dsp:cNvSpPr/>
      </dsp:nvSpPr>
      <dsp:spPr>
        <a:xfrm>
          <a:off x="2478075" y="1244968"/>
          <a:ext cx="2170583" cy="1800720"/>
        </a:xfrm>
        <a:prstGeom prst="rect">
          <a:avLst/>
        </a:prstGeom>
        <a:solidFill>
          <a:schemeClr val="accent4">
            <a:tint val="40000"/>
            <a:alpha val="90000"/>
            <a:hueOff val="275429"/>
            <a:satOff val="10986"/>
            <a:lumOff val="1056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275429"/>
              <a:satOff val="10986"/>
              <a:lumOff val="1056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3200" kern="1200" dirty="0" smtClean="0"/>
            <a:t>Bulgaria</a:t>
          </a:r>
          <a:endParaRPr lang="es-ES" sz="3200" kern="1200" dirty="0"/>
        </a:p>
      </dsp:txBody>
      <dsp:txXfrm>
        <a:off x="2478075" y="1244968"/>
        <a:ext cx="2170583" cy="1800720"/>
      </dsp:txXfrm>
    </dsp:sp>
    <dsp:sp modelId="{4B521FF0-1C60-49EE-91C0-9D8F913E6C2D}">
      <dsp:nvSpPr>
        <dsp:cNvPr id="0" name=""/>
        <dsp:cNvSpPr/>
      </dsp:nvSpPr>
      <dsp:spPr>
        <a:xfrm>
          <a:off x="4952540" y="376735"/>
          <a:ext cx="2170583" cy="868233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4">
                <a:hueOff val="890010"/>
                <a:satOff val="11896"/>
                <a:lumOff val="5752"/>
                <a:alphaOff val="0"/>
                <a:shade val="74000"/>
                <a:satMod val="130000"/>
                <a:lumMod val="90000"/>
              </a:schemeClr>
              <a:schemeClr val="accent4">
                <a:hueOff val="890010"/>
                <a:satOff val="11896"/>
                <a:lumOff val="5752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4">
              <a:hueOff val="890010"/>
              <a:satOff val="11896"/>
              <a:lumOff val="5752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3200" kern="1200" dirty="0" smtClean="0"/>
            <a:t>Este</a:t>
          </a:r>
          <a:endParaRPr lang="es-ES" sz="3200" kern="1200" dirty="0"/>
        </a:p>
      </dsp:txBody>
      <dsp:txXfrm>
        <a:off x="4952540" y="376735"/>
        <a:ext cx="2170583" cy="868233"/>
      </dsp:txXfrm>
    </dsp:sp>
    <dsp:sp modelId="{75902D2E-4D3F-42B1-BB13-2CFD3C2577F9}">
      <dsp:nvSpPr>
        <dsp:cNvPr id="0" name=""/>
        <dsp:cNvSpPr/>
      </dsp:nvSpPr>
      <dsp:spPr>
        <a:xfrm>
          <a:off x="4952540" y="1244968"/>
          <a:ext cx="2170583" cy="1800720"/>
        </a:xfrm>
        <a:prstGeom prst="rect">
          <a:avLst/>
        </a:prstGeom>
        <a:solidFill>
          <a:schemeClr val="accent4">
            <a:tint val="40000"/>
            <a:alpha val="90000"/>
            <a:hueOff val="550857"/>
            <a:satOff val="21973"/>
            <a:lumOff val="2112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550857"/>
              <a:satOff val="21973"/>
              <a:lumOff val="2112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3200" kern="1200" dirty="0" smtClean="0"/>
            <a:t>Mar Negro</a:t>
          </a:r>
          <a:endParaRPr lang="es-ES" sz="3200" kern="1200" dirty="0"/>
        </a:p>
      </dsp:txBody>
      <dsp:txXfrm>
        <a:off x="4952540" y="1244968"/>
        <a:ext cx="2170583" cy="1800720"/>
      </dsp:txXfrm>
    </dsp:sp>
    <dsp:sp modelId="{70EA1E42-407E-47AC-B6BC-270D09510D63}">
      <dsp:nvSpPr>
        <dsp:cNvPr id="0" name=""/>
        <dsp:cNvSpPr/>
      </dsp:nvSpPr>
      <dsp:spPr>
        <a:xfrm>
          <a:off x="7427006" y="376735"/>
          <a:ext cx="2170583" cy="868233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4">
                <a:hueOff val="1335015"/>
                <a:satOff val="17844"/>
                <a:lumOff val="8628"/>
                <a:alphaOff val="0"/>
                <a:shade val="74000"/>
                <a:satMod val="130000"/>
                <a:lumMod val="90000"/>
              </a:schemeClr>
              <a:schemeClr val="accent4">
                <a:hueOff val="1335015"/>
                <a:satOff val="17844"/>
                <a:lumOff val="8628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4">
              <a:hueOff val="1335015"/>
              <a:satOff val="17844"/>
              <a:lumOff val="8628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3200" kern="1200" dirty="0" smtClean="0"/>
            <a:t>Oeste</a:t>
          </a:r>
          <a:endParaRPr lang="es-ES" sz="3200" kern="1200" dirty="0"/>
        </a:p>
      </dsp:txBody>
      <dsp:txXfrm>
        <a:off x="7427006" y="376735"/>
        <a:ext cx="2170583" cy="868233"/>
      </dsp:txXfrm>
    </dsp:sp>
    <dsp:sp modelId="{E62F7662-02BD-42E9-8B5A-FBC6B77E2E01}">
      <dsp:nvSpPr>
        <dsp:cNvPr id="0" name=""/>
        <dsp:cNvSpPr/>
      </dsp:nvSpPr>
      <dsp:spPr>
        <a:xfrm>
          <a:off x="7427006" y="1244968"/>
          <a:ext cx="2170583" cy="1800720"/>
        </a:xfrm>
        <a:prstGeom prst="rect">
          <a:avLst/>
        </a:prstGeom>
        <a:solidFill>
          <a:schemeClr val="accent4">
            <a:tint val="40000"/>
            <a:alpha val="90000"/>
            <a:hueOff val="826286"/>
            <a:satOff val="32959"/>
            <a:lumOff val="3168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826286"/>
              <a:satOff val="32959"/>
              <a:lumOff val="3168"/>
              <a:alphaOff val="0"/>
            </a:schemeClr>
          </a:solidFill>
          <a:prstDash val="solid"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3200" kern="1200" dirty="0" smtClean="0"/>
            <a:t>Hungría</a:t>
          </a:r>
          <a:endParaRPr lang="es-E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AR" sz="3200" kern="1200" dirty="0" smtClean="0"/>
            <a:t>Serbia</a:t>
          </a:r>
          <a:endParaRPr lang="es-E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ES" sz="3200" kern="1200"/>
        </a:p>
      </dsp:txBody>
      <dsp:txXfrm>
        <a:off x="7427006" y="1244968"/>
        <a:ext cx="2170583" cy="1800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gif>
</file>

<file path=ppt/media/image12.jpg>
</file>

<file path=ppt/media/image13.jpeg>
</file>

<file path=ppt/media/image14.jpeg>
</file>

<file path=ppt/media/image15.jpg>
</file>

<file path=ppt/media/image16.jpe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wmv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692398" y="2042248"/>
            <a:ext cx="6815669" cy="1515533"/>
          </a:xfrm>
        </p:spPr>
        <p:txBody>
          <a:bodyPr anchor="b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 prst="angle"/>
            </a:sp3d>
          </a:bodyPr>
          <a:lstStyle>
            <a:lvl1pPr algn="ctr">
              <a:defRPr sz="5400" b="1" cap="none" spc="0">
                <a:ln/>
                <a:gradFill flip="none" rotWithShape="1">
                  <a:gsLst>
                    <a:gs pos="0">
                      <a:schemeClr val="accent4">
                        <a:shade val="30000"/>
                        <a:satMod val="115000"/>
                      </a:schemeClr>
                    </a:gs>
                    <a:gs pos="50000">
                      <a:schemeClr val="accent4">
                        <a:shade val="67500"/>
                        <a:satMod val="115000"/>
                      </a:schemeClr>
                    </a:gs>
                    <a:gs pos="100000">
                      <a:schemeClr val="accent4">
                        <a:shade val="100000"/>
                        <a:satMod val="115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s-ES" dirty="0" smtClean="0"/>
              <a:t>Título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Marcador de contenido 7"/>
          <p:cNvSpPr>
            <a:spLocks noGrp="1"/>
          </p:cNvSpPr>
          <p:nvPr>
            <p:ph sz="quarter" idx="13"/>
          </p:nvPr>
        </p:nvSpPr>
        <p:spPr>
          <a:xfrm>
            <a:off x="2692400" y="3557782"/>
            <a:ext cx="3403600" cy="132378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10" name="Marcador de contenido 9"/>
          <p:cNvSpPr>
            <a:spLocks noGrp="1"/>
          </p:cNvSpPr>
          <p:nvPr>
            <p:ph sz="quarter" idx="14"/>
          </p:nvPr>
        </p:nvSpPr>
        <p:spPr>
          <a:xfrm>
            <a:off x="6096000" y="3557588"/>
            <a:ext cx="3411538" cy="132397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4922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ctr">
              <a:defRPr sz="2400"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2992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ctr">
              <a:defRPr sz="3200"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374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ctr">
              <a:defRPr sz="3200"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807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l">
              <a:defRPr sz="3200"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39841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ctr">
              <a:defRPr sz="3200"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462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>
              <a:defRPr lang="en-US" b="1" cap="none" spc="0" dirty="0">
                <a:ln/>
                <a:solidFill>
                  <a:schemeClr val="accent4"/>
                </a:solidFill>
                <a:effectLst/>
              </a:defRPr>
            </a:lvl1pPr>
          </a:lstStyle>
          <a:p>
            <a:pPr marL="0" lvl="0"/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789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ctr">
              <a:defRPr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42450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>
              <a:defRPr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068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Marcador de posición de imagen 8"/>
          <p:cNvSpPr>
            <a:spLocks noGrp="1"/>
          </p:cNvSpPr>
          <p:nvPr>
            <p:ph type="pic" sz="quarter" idx="14"/>
          </p:nvPr>
        </p:nvSpPr>
        <p:spPr>
          <a:xfrm>
            <a:off x="6096000" y="874713"/>
            <a:ext cx="4979987" cy="2540000"/>
          </a:xfrm>
        </p:spPr>
        <p:txBody>
          <a:bodyPr/>
          <a:lstStyle/>
          <a:p>
            <a:endParaRPr lang="es-ES"/>
          </a:p>
        </p:txBody>
      </p:sp>
      <p:sp>
        <p:nvSpPr>
          <p:cNvPr id="11" name="Marcador de posición de imagen 8"/>
          <p:cNvSpPr>
            <a:spLocks noGrp="1"/>
          </p:cNvSpPr>
          <p:nvPr>
            <p:ph type="pic" sz="quarter" idx="16"/>
          </p:nvPr>
        </p:nvSpPr>
        <p:spPr>
          <a:xfrm>
            <a:off x="1116012" y="3429000"/>
            <a:ext cx="4979988" cy="2540000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24" name="Marcador de texto 23"/>
          <p:cNvSpPr>
            <a:spLocks noGrp="1"/>
          </p:cNvSpPr>
          <p:nvPr>
            <p:ph type="body" sz="quarter" idx="17" hasCustomPrompt="1"/>
          </p:nvPr>
        </p:nvSpPr>
        <p:spPr>
          <a:xfrm>
            <a:off x="1463442" y="1744126"/>
            <a:ext cx="4285127" cy="801174"/>
          </a:xfrm>
        </p:spPr>
        <p:txBody>
          <a:bodyPr>
            <a:normAutofit/>
          </a:bodyPr>
          <a:lstStyle>
            <a:lvl1pPr marL="0" indent="0" algn="ctr">
              <a:buNone/>
              <a:defRPr sz="4400" b="0" cap="none" spc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AR" dirty="0" smtClean="0"/>
              <a:t>Texto</a:t>
            </a:r>
            <a:endParaRPr lang="es-ES" dirty="0" smtClean="0"/>
          </a:p>
        </p:txBody>
      </p:sp>
      <p:sp>
        <p:nvSpPr>
          <p:cNvPr id="25" name="Marcador de texto 23"/>
          <p:cNvSpPr>
            <a:spLocks noGrp="1"/>
          </p:cNvSpPr>
          <p:nvPr>
            <p:ph type="body" sz="quarter" idx="18" hasCustomPrompt="1"/>
          </p:nvPr>
        </p:nvSpPr>
        <p:spPr>
          <a:xfrm>
            <a:off x="6443429" y="4298413"/>
            <a:ext cx="4285127" cy="801174"/>
          </a:xfrm>
        </p:spPr>
        <p:txBody>
          <a:bodyPr>
            <a:normAutofit/>
          </a:bodyPr>
          <a:lstStyle>
            <a:lvl1pPr marL="0" indent="0" algn="ctr">
              <a:buNone/>
              <a:defRPr sz="4400" b="0" cap="none" spc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AR" dirty="0" smtClean="0"/>
              <a:t>Texto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843275373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Marcador de posición de imagen 8"/>
          <p:cNvSpPr>
            <a:spLocks noGrp="1"/>
          </p:cNvSpPr>
          <p:nvPr>
            <p:ph type="pic" sz="quarter" idx="14"/>
          </p:nvPr>
        </p:nvSpPr>
        <p:spPr>
          <a:xfrm>
            <a:off x="1116012" y="860426"/>
            <a:ext cx="4979987" cy="2554287"/>
          </a:xfrm>
        </p:spPr>
        <p:txBody>
          <a:bodyPr/>
          <a:lstStyle/>
          <a:p>
            <a:endParaRPr lang="es-ES"/>
          </a:p>
        </p:txBody>
      </p:sp>
      <p:sp>
        <p:nvSpPr>
          <p:cNvPr id="11" name="Marcador de posición de imagen 8"/>
          <p:cNvSpPr>
            <a:spLocks noGrp="1"/>
          </p:cNvSpPr>
          <p:nvPr>
            <p:ph type="pic" sz="quarter" idx="16"/>
          </p:nvPr>
        </p:nvSpPr>
        <p:spPr>
          <a:xfrm>
            <a:off x="6111307" y="3429000"/>
            <a:ext cx="4979987" cy="2521416"/>
          </a:xfrm>
        </p:spPr>
        <p:txBody>
          <a:bodyPr/>
          <a:lstStyle/>
          <a:p>
            <a:endParaRPr lang="es-ES"/>
          </a:p>
        </p:txBody>
      </p:sp>
      <p:sp>
        <p:nvSpPr>
          <p:cNvPr id="14" name="Marcador de texto 23"/>
          <p:cNvSpPr>
            <a:spLocks noGrp="1"/>
          </p:cNvSpPr>
          <p:nvPr>
            <p:ph type="body" sz="quarter" idx="17" hasCustomPrompt="1"/>
          </p:nvPr>
        </p:nvSpPr>
        <p:spPr>
          <a:xfrm>
            <a:off x="6458736" y="1736982"/>
            <a:ext cx="4285127" cy="801174"/>
          </a:xfrm>
        </p:spPr>
        <p:txBody>
          <a:bodyPr>
            <a:normAutofit/>
          </a:bodyPr>
          <a:lstStyle>
            <a:lvl1pPr marL="0" indent="0" algn="ctr">
              <a:buNone/>
              <a:defRPr sz="4400" b="0" cap="none" spc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AR" dirty="0" smtClean="0"/>
              <a:t>Texto</a:t>
            </a:r>
            <a:endParaRPr lang="es-ES" dirty="0" smtClean="0"/>
          </a:p>
        </p:txBody>
      </p:sp>
      <p:sp>
        <p:nvSpPr>
          <p:cNvPr id="15" name="Marcador de texto 23"/>
          <p:cNvSpPr>
            <a:spLocks noGrp="1"/>
          </p:cNvSpPr>
          <p:nvPr>
            <p:ph type="body" sz="quarter" idx="18" hasCustomPrompt="1"/>
          </p:nvPr>
        </p:nvSpPr>
        <p:spPr>
          <a:xfrm>
            <a:off x="1463441" y="4289121"/>
            <a:ext cx="4285127" cy="801174"/>
          </a:xfrm>
        </p:spPr>
        <p:txBody>
          <a:bodyPr>
            <a:normAutofit/>
          </a:bodyPr>
          <a:lstStyle>
            <a:lvl1pPr marL="0" indent="0" algn="ctr">
              <a:buNone/>
              <a:defRPr sz="4400" b="0" cap="none" spc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AR" dirty="0" smtClean="0"/>
              <a:t>Texto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1478989384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>
              <a:defRPr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3017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686578" y="2195052"/>
            <a:ext cx="6815669" cy="1515533"/>
          </a:xfrm>
        </p:spPr>
        <p:txBody>
          <a:bodyPr anchor="b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 prst="angle"/>
            </a:sp3d>
          </a:bodyPr>
          <a:lstStyle>
            <a:lvl1pPr algn="ctr">
              <a:defRPr sz="5400" b="1" cap="none" spc="0">
                <a:ln/>
                <a:gradFill flip="none" rotWithShape="1">
                  <a:gsLst>
                    <a:gs pos="0">
                      <a:schemeClr val="accent4">
                        <a:shade val="30000"/>
                        <a:satMod val="115000"/>
                      </a:schemeClr>
                    </a:gs>
                    <a:gs pos="50000">
                      <a:schemeClr val="accent4">
                        <a:shade val="67500"/>
                        <a:satMod val="115000"/>
                      </a:schemeClr>
                    </a:gs>
                    <a:gs pos="100000">
                      <a:schemeClr val="accent4">
                        <a:shade val="100000"/>
                        <a:satMod val="115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s-ES" dirty="0" smtClean="0"/>
              <a:t>Título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996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>
              <a:defRPr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0805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>
              <a:defRPr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31938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>
              <a:defRPr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265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9704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ctr">
              <a:defRPr sz="2400"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400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ctr">
              <a:defRPr sz="2800" b="1" cap="none" spc="0">
                <a:ln/>
                <a:solidFill>
                  <a:schemeClr val="accent4"/>
                </a:solidFill>
                <a:effectLst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3556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B919E7B-21D2-4817-832E-A6A00797E21E}" type="datetimeFigureOut">
              <a:rPr lang="es-ES" smtClean="0"/>
              <a:t>07/11/2017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0AEFEBE-C89F-4352-9440-83BB763397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7235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smtClean="0"/>
              <a:t>Rumania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936" y="3557588"/>
            <a:ext cx="1990527" cy="1323975"/>
          </a:xfrm>
        </p:spPr>
      </p:pic>
      <p:pic>
        <p:nvPicPr>
          <p:cNvPr id="6" name="Marcador de contenido 5"/>
          <p:cNvPicPr>
            <a:picLocks noGrp="1" noChangeAspect="1"/>
          </p:cNvPicPr>
          <p:nvPr>
            <p:ph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226" y="3557588"/>
            <a:ext cx="913086" cy="1323975"/>
          </a:xfrm>
        </p:spPr>
      </p:pic>
      <p:pic>
        <p:nvPicPr>
          <p:cNvPr id="3" name="Romanian folk music and beauty of Romani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5432" y="17374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573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5758" numSld="23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807961"/>
            <a:ext cx="9601196" cy="1303867"/>
          </a:xfrm>
        </p:spPr>
        <p:txBody>
          <a:bodyPr/>
          <a:lstStyle/>
          <a:p>
            <a:r>
              <a:rPr lang="es-AR" dirty="0" smtClean="0"/>
              <a:t>Capital</a:t>
            </a:r>
            <a:endParaRPr lang="es-ES" dirty="0"/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68" y="2536672"/>
            <a:ext cx="4823175" cy="30948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Marcador de texto 5"/>
          <p:cNvSpPr>
            <a:spLocks noGrp="1"/>
          </p:cNvSpPr>
          <p:nvPr>
            <p:ph type="body" sz="quarter" idx="3"/>
          </p:nvPr>
        </p:nvSpPr>
        <p:spPr>
          <a:xfrm>
            <a:off x="3736848" y="1881754"/>
            <a:ext cx="4718304" cy="576262"/>
          </a:xfrm>
        </p:spPr>
        <p:txBody>
          <a:bodyPr/>
          <a:lstStyle/>
          <a:p>
            <a:pPr algn="ctr"/>
            <a:r>
              <a:rPr lang="es-AR" sz="3600" dirty="0" smtClean="0"/>
              <a:t>Bucarest</a:t>
            </a:r>
            <a:endParaRPr lang="es-ES" sz="3600" dirty="0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308" y="2561151"/>
            <a:ext cx="4603288" cy="30703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01740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smtClean="0"/>
              <a:t>Economía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9690309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Estadísticas Generales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PBI (PPA): </a:t>
            </a:r>
            <a:r>
              <a:rPr lang="es-ES" dirty="0"/>
              <a:t> 	</a:t>
            </a:r>
            <a:r>
              <a:rPr lang="es-ES" dirty="0" smtClean="0"/>
              <a:t>386.511 </a:t>
            </a:r>
            <a:r>
              <a:rPr lang="es-ES" dirty="0"/>
              <a:t>millones de </a:t>
            </a:r>
            <a:r>
              <a:rPr lang="es-ES" dirty="0" smtClean="0"/>
              <a:t>dólares</a:t>
            </a:r>
          </a:p>
          <a:p>
            <a:pPr lvl="1"/>
            <a:r>
              <a:rPr lang="es-AR" dirty="0" smtClean="0"/>
              <a:t>Per cápita: 8721 dólares</a:t>
            </a:r>
          </a:p>
          <a:p>
            <a:r>
              <a:rPr lang="es-AR" dirty="0" smtClean="0"/>
              <a:t>Moneda: Leu Romano (RON)</a:t>
            </a:r>
          </a:p>
          <a:p>
            <a:r>
              <a:rPr lang="es-AR" dirty="0" smtClean="0"/>
              <a:t>IDH: 0,802 (Muy Alto)</a:t>
            </a:r>
          </a:p>
          <a:p>
            <a:r>
              <a:rPr lang="es-AR" dirty="0" smtClean="0"/>
              <a:t>Sus principales socios en el comercio son Alemania, Italia y Rusia.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44107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Sector Agropecuario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1295402" y="3465513"/>
            <a:ext cx="4800598" cy="2410355"/>
          </a:xfrm>
        </p:spPr>
        <p:txBody>
          <a:bodyPr/>
          <a:lstStyle/>
          <a:p>
            <a:r>
              <a:rPr lang="es-AR" dirty="0" smtClean="0"/>
              <a:t>Los cultivos ocupan el 40% del territorio del país.</a:t>
            </a:r>
          </a:p>
          <a:p>
            <a:r>
              <a:rPr lang="es-AR" dirty="0" smtClean="0"/>
              <a:t>Se cultiva mayoritariamente trigo, maíz, papa y cebada</a:t>
            </a:r>
          </a:p>
        </p:txBody>
      </p:sp>
      <p:sp>
        <p:nvSpPr>
          <p:cNvPr id="6" name="Título 2"/>
          <p:cNvSpPr txBox="1">
            <a:spLocks/>
          </p:cNvSpPr>
          <p:nvPr/>
        </p:nvSpPr>
        <p:spPr>
          <a:xfrm>
            <a:off x="1295402" y="2285999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 cap="none" spc="0">
                <a:ln/>
                <a:solidFill>
                  <a:schemeClr val="accent4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AR" b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Porcentaje del PBI: 10%</a:t>
            </a:r>
            <a:endParaRPr lang="es-ES" b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7" name="Marcador de contenido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875" y="3465513"/>
            <a:ext cx="4029069" cy="21454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02125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Sector Industrial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6667498" y="3516271"/>
            <a:ext cx="4800598" cy="2410355"/>
          </a:xfrm>
        </p:spPr>
        <p:txBody>
          <a:bodyPr/>
          <a:lstStyle/>
          <a:p>
            <a:r>
              <a:rPr lang="es-AR" dirty="0" smtClean="0"/>
              <a:t>Las principales industrias son:</a:t>
            </a:r>
          </a:p>
          <a:p>
            <a:pPr lvl="1"/>
            <a:r>
              <a:rPr lang="es-AR" dirty="0" smtClean="0"/>
              <a:t>Textil</a:t>
            </a:r>
          </a:p>
          <a:p>
            <a:pPr lvl="1"/>
            <a:r>
              <a:rPr lang="es-AR" dirty="0" smtClean="0"/>
              <a:t>Siderurgia</a:t>
            </a:r>
          </a:p>
          <a:p>
            <a:pPr lvl="1"/>
            <a:r>
              <a:rPr lang="es-AR" dirty="0" smtClean="0"/>
              <a:t>Maquinaria y Vehículos</a:t>
            </a:r>
          </a:p>
          <a:p>
            <a:pPr lvl="1"/>
            <a:r>
              <a:rPr lang="es-AR" dirty="0" smtClean="0"/>
              <a:t>Armamento</a:t>
            </a:r>
          </a:p>
        </p:txBody>
      </p:sp>
      <p:sp>
        <p:nvSpPr>
          <p:cNvPr id="6" name="Título 2"/>
          <p:cNvSpPr txBox="1">
            <a:spLocks/>
          </p:cNvSpPr>
          <p:nvPr/>
        </p:nvSpPr>
        <p:spPr>
          <a:xfrm>
            <a:off x="1295402" y="2285999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 cap="none" spc="0">
                <a:ln/>
                <a:solidFill>
                  <a:schemeClr val="accent4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AR" b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Porcentaje del PBI: 35%</a:t>
            </a:r>
            <a:endParaRPr lang="es-ES" b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Marcador de contenido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344" y="3465513"/>
            <a:ext cx="4016509" cy="25118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74598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Sector Servicios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1295402" y="3465513"/>
            <a:ext cx="4800598" cy="2410355"/>
          </a:xfrm>
        </p:spPr>
        <p:txBody>
          <a:bodyPr/>
          <a:lstStyle/>
          <a:p>
            <a:r>
              <a:rPr lang="es-AR" dirty="0" smtClean="0"/>
              <a:t>El mayor contribuyente en este sector es el Turismo.</a:t>
            </a:r>
          </a:p>
        </p:txBody>
      </p:sp>
      <p:sp>
        <p:nvSpPr>
          <p:cNvPr id="6" name="Título 2"/>
          <p:cNvSpPr txBox="1">
            <a:spLocks/>
          </p:cNvSpPr>
          <p:nvPr/>
        </p:nvSpPr>
        <p:spPr>
          <a:xfrm>
            <a:off x="1295402" y="2285999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 cap="none" spc="0">
                <a:ln/>
                <a:solidFill>
                  <a:schemeClr val="accent4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AR" b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Porcentaje del PBI: 55%</a:t>
            </a:r>
            <a:endParaRPr lang="es-ES" b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Marcador de contenido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965" y="3414753"/>
            <a:ext cx="3780410" cy="25118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29780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smtClean="0"/>
              <a:t>Demografía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5464873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Población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506984"/>
          </a:xfrm>
        </p:spPr>
        <p:txBody>
          <a:bodyPr>
            <a:normAutofit/>
          </a:bodyPr>
          <a:lstStyle/>
          <a:p>
            <a:r>
              <a:rPr lang="es-AR" dirty="0" smtClean="0"/>
              <a:t>Total: 19.942.642 habitantes</a:t>
            </a:r>
          </a:p>
          <a:p>
            <a:pPr lvl="1"/>
            <a:r>
              <a:rPr lang="es-AR" dirty="0" smtClean="0"/>
              <a:t>Densidad: </a:t>
            </a:r>
            <a:r>
              <a:rPr lang="es-AR" dirty="0"/>
              <a:t>83,66 hab./km²</a:t>
            </a:r>
            <a:endParaRPr lang="es-ES" dirty="0" smtClean="0"/>
          </a:p>
          <a:p>
            <a:r>
              <a:rPr lang="es-AR" dirty="0" smtClean="0"/>
              <a:t>IDH: 0,802 (Muy Alto)</a:t>
            </a:r>
          </a:p>
          <a:p>
            <a:r>
              <a:rPr lang="es-AR" dirty="0" smtClean="0"/>
              <a:t>Idioma oficial: Rumano</a:t>
            </a:r>
          </a:p>
          <a:p>
            <a:r>
              <a:rPr lang="es-AR" dirty="0" smtClean="0"/>
              <a:t>Gentilicio: Rumano/a</a:t>
            </a:r>
          </a:p>
          <a:p>
            <a:r>
              <a:rPr lang="es-AR" dirty="0" smtClean="0"/>
              <a:t>Pobreza: 25,4% </a:t>
            </a:r>
          </a:p>
          <a:p>
            <a:r>
              <a:rPr lang="es-AR" dirty="0" smtClean="0"/>
              <a:t>Desempleo: 6,4%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8921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smtClean="0"/>
              <a:t>Gastronomía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1562791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97" b="15997"/>
          <a:stretch>
            <a:fillRect/>
          </a:stretch>
        </p:blipFill>
        <p:spPr>
          <a:xfrm>
            <a:off x="6270170" y="1008369"/>
            <a:ext cx="4455888" cy="22726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Marcador de posición de imagen 7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66" b="11866"/>
          <a:stretch>
            <a:fillRect/>
          </a:stretch>
        </p:blipFill>
        <p:spPr>
          <a:xfrm>
            <a:off x="1674448" y="3759199"/>
            <a:ext cx="4261892" cy="2173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Marcador de texto 4"/>
          <p:cNvSpPr>
            <a:spLocks noGrp="1"/>
          </p:cNvSpPr>
          <p:nvPr>
            <p:ph type="body" sz="quarter" idx="17"/>
          </p:nvPr>
        </p:nvSpPr>
        <p:spPr>
          <a:xfrm>
            <a:off x="1651213" y="1744126"/>
            <a:ext cx="4285127" cy="801174"/>
          </a:xfrm>
        </p:spPr>
        <p:txBody>
          <a:bodyPr>
            <a:normAutofit fontScale="92500"/>
          </a:bodyPr>
          <a:lstStyle/>
          <a:p>
            <a:r>
              <a:rPr lang="es-ES" i="1" dirty="0" err="1"/>
              <a:t>Sarmalute</a:t>
            </a:r>
            <a:r>
              <a:rPr lang="es-ES" i="1" dirty="0"/>
              <a:t> </a:t>
            </a:r>
            <a:r>
              <a:rPr lang="es-ES" i="1" dirty="0" err="1"/>
              <a:t>cu</a:t>
            </a:r>
            <a:r>
              <a:rPr lang="es-ES" i="1" dirty="0"/>
              <a:t> </a:t>
            </a:r>
            <a:r>
              <a:rPr lang="es-ES" i="1" dirty="0" err="1"/>
              <a:t>mămăliga</a:t>
            </a:r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8"/>
          </p:nvPr>
        </p:nvSpPr>
        <p:spPr>
          <a:xfrm>
            <a:off x="5936340" y="4283899"/>
            <a:ext cx="4285127" cy="801174"/>
          </a:xfrm>
        </p:spPr>
        <p:txBody>
          <a:bodyPr/>
          <a:lstStyle/>
          <a:p>
            <a:r>
              <a:rPr lang="es-ES" i="1" dirty="0" err="1" smtClean="0"/>
              <a:t>Ciorbă</a:t>
            </a:r>
            <a:r>
              <a:rPr lang="es-ES" i="1" dirty="0" smtClean="0"/>
              <a:t> </a:t>
            </a:r>
            <a:r>
              <a:rPr lang="es-ES" i="1" dirty="0"/>
              <a:t>de </a:t>
            </a:r>
            <a:r>
              <a:rPr lang="es-ES" i="1" dirty="0" err="1"/>
              <a:t>burtă</a:t>
            </a:r>
            <a:endParaRPr lang="es-ES" i="1" dirty="0"/>
          </a:p>
        </p:txBody>
      </p:sp>
    </p:spTree>
    <p:extLst>
      <p:ext uri="{BB962C8B-B14F-4D97-AF65-F5344CB8AC3E}">
        <p14:creationId xmlns:p14="http://schemas.microsoft.com/office/powerpoint/2010/main" val="3253796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26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5" grpId="1" build="p"/>
      <p:bldP spid="6" grpId="0" build="p"/>
      <p:bldP spid="6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smtClean="0"/>
              <a:t>Ubicación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403134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9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80" b="9180"/>
          <a:stretch>
            <a:fillRect/>
          </a:stretch>
        </p:blipFill>
        <p:spPr>
          <a:xfrm>
            <a:off x="1289726" y="949526"/>
            <a:ext cx="4632556" cy="23760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Marcador de posición de imagen 10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5" b="7815"/>
          <a:stretch>
            <a:fillRect/>
          </a:stretch>
        </p:blipFill>
        <p:spPr>
          <a:xfrm>
            <a:off x="6285021" y="3701161"/>
            <a:ext cx="4632556" cy="23455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Marcador de texto 7"/>
          <p:cNvSpPr>
            <a:spLocks noGrp="1"/>
          </p:cNvSpPr>
          <p:nvPr>
            <p:ph type="body" sz="quarter" idx="17"/>
          </p:nvPr>
        </p:nvSpPr>
        <p:spPr>
          <a:xfrm>
            <a:off x="5181480" y="1736982"/>
            <a:ext cx="4285127" cy="801174"/>
          </a:xfrm>
        </p:spPr>
        <p:txBody>
          <a:bodyPr/>
          <a:lstStyle/>
          <a:p>
            <a:r>
              <a:rPr lang="es-ES" i="1" dirty="0" err="1" smtClean="0"/>
              <a:t>Brânză</a:t>
            </a:r>
            <a:endParaRPr lang="es-ES" i="1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8"/>
          </p:nvPr>
        </p:nvSpPr>
        <p:spPr>
          <a:xfrm>
            <a:off x="2777658" y="4260091"/>
            <a:ext cx="4285127" cy="801174"/>
          </a:xfrm>
        </p:spPr>
        <p:txBody>
          <a:bodyPr/>
          <a:lstStyle/>
          <a:p>
            <a:r>
              <a:rPr lang="es-AR" i="1" dirty="0" err="1" smtClean="0"/>
              <a:t>Mititei</a:t>
            </a:r>
            <a:endParaRPr lang="es-ES" i="1" dirty="0"/>
          </a:p>
        </p:txBody>
      </p:sp>
    </p:spTree>
    <p:extLst>
      <p:ext uri="{BB962C8B-B14F-4D97-AF65-F5344CB8AC3E}">
        <p14:creationId xmlns:p14="http://schemas.microsoft.com/office/powerpoint/2010/main" val="1882718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8" grpId="1" build="p"/>
      <p:bldP spid="9" grpId="0" build="p"/>
      <p:bldP spid="9" grpI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smtClean="0"/>
              <a:t>Atractivos Turísticos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43187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255" y="1005342"/>
            <a:ext cx="4455888" cy="2278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Marcador de posición de imagen 7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924" y="3510529"/>
            <a:ext cx="3434787" cy="22898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Marcador de texto 4"/>
          <p:cNvSpPr>
            <a:spLocks noGrp="1"/>
          </p:cNvSpPr>
          <p:nvPr>
            <p:ph type="body" sz="quarter" idx="17"/>
          </p:nvPr>
        </p:nvSpPr>
        <p:spPr>
          <a:xfrm>
            <a:off x="1480457" y="1744126"/>
            <a:ext cx="4455883" cy="801174"/>
          </a:xfrm>
        </p:spPr>
        <p:txBody>
          <a:bodyPr>
            <a:normAutofit/>
          </a:bodyPr>
          <a:lstStyle/>
          <a:p>
            <a:r>
              <a:rPr lang="es-ES" i="1" dirty="0" smtClean="0"/>
              <a:t>Palacio del Parlamento</a:t>
            </a:r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8"/>
          </p:nvPr>
        </p:nvSpPr>
        <p:spPr>
          <a:xfrm>
            <a:off x="5558969" y="4254871"/>
            <a:ext cx="3864212" cy="801174"/>
          </a:xfrm>
        </p:spPr>
        <p:txBody>
          <a:bodyPr/>
          <a:lstStyle/>
          <a:p>
            <a:r>
              <a:rPr lang="es-ES" i="1" dirty="0" smtClean="0"/>
              <a:t>Lago Rojo</a:t>
            </a:r>
            <a:endParaRPr lang="es-ES" i="1" dirty="0"/>
          </a:p>
        </p:txBody>
      </p:sp>
    </p:spTree>
    <p:extLst>
      <p:ext uri="{BB962C8B-B14F-4D97-AF65-F5344CB8AC3E}">
        <p14:creationId xmlns:p14="http://schemas.microsoft.com/office/powerpoint/2010/main" val="4242669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9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972" y="767544"/>
            <a:ext cx="3846285" cy="25071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Marcador de posición de imagen 10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186" y="3619238"/>
            <a:ext cx="4040644" cy="24854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Marcador de texto 7"/>
          <p:cNvSpPr>
            <a:spLocks noGrp="1"/>
          </p:cNvSpPr>
          <p:nvPr>
            <p:ph type="body" sz="quarter" idx="17"/>
          </p:nvPr>
        </p:nvSpPr>
        <p:spPr>
          <a:xfrm>
            <a:off x="5428223" y="1736982"/>
            <a:ext cx="4285127" cy="801174"/>
          </a:xfrm>
        </p:spPr>
        <p:txBody>
          <a:bodyPr/>
          <a:lstStyle/>
          <a:p>
            <a:r>
              <a:rPr lang="es-ES" i="1" dirty="0"/>
              <a:t>Castillo </a:t>
            </a:r>
            <a:r>
              <a:rPr lang="es-ES" i="1" dirty="0" smtClean="0"/>
              <a:t>Peles</a:t>
            </a:r>
            <a:endParaRPr lang="es-ES" i="1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8"/>
          </p:nvPr>
        </p:nvSpPr>
        <p:spPr>
          <a:xfrm>
            <a:off x="2327715" y="4244125"/>
            <a:ext cx="4285127" cy="801174"/>
          </a:xfrm>
        </p:spPr>
        <p:txBody>
          <a:bodyPr/>
          <a:lstStyle/>
          <a:p>
            <a:r>
              <a:rPr lang="es-AR" i="1" dirty="0" smtClean="0"/>
              <a:t>Palacio de </a:t>
            </a:r>
            <a:r>
              <a:rPr lang="es-AR" i="1" dirty="0" err="1" smtClean="0"/>
              <a:t>Iasi</a:t>
            </a:r>
            <a:endParaRPr lang="es-ES" i="1" dirty="0"/>
          </a:p>
        </p:txBody>
      </p:sp>
    </p:spTree>
    <p:extLst>
      <p:ext uri="{BB962C8B-B14F-4D97-AF65-F5344CB8AC3E}">
        <p14:creationId xmlns:p14="http://schemas.microsoft.com/office/powerpoint/2010/main" val="1472246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00" y="1905000"/>
            <a:ext cx="4572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124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sz="3600" dirty="0" smtClean="0"/>
              <a:t>Santiago </a:t>
            </a:r>
            <a:r>
              <a:rPr lang="es-AR" sz="3600" dirty="0" err="1" smtClean="0"/>
              <a:t>Tamashiro</a:t>
            </a:r>
            <a:endParaRPr lang="es-ES" sz="3600" dirty="0"/>
          </a:p>
        </p:txBody>
      </p:sp>
      <p:pic>
        <p:nvPicPr>
          <p:cNvPr id="5" name="Marcador de posición de imagen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215" y="1909835"/>
            <a:ext cx="3063347" cy="3077463"/>
          </a:xfrm>
        </p:spPr>
      </p:pic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AR" sz="2800" dirty="0" smtClean="0"/>
              <a:t>Ingeniería en Informática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1023103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Límites</a:t>
            </a:r>
            <a:endParaRPr lang="es-ES" dirty="0"/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7949"/>
              </p:ext>
            </p:extLst>
          </p:nvPr>
        </p:nvGraphicFramePr>
        <p:xfrm>
          <a:off x="1295400" y="2452915"/>
          <a:ext cx="9601200" cy="3422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5693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807961"/>
            <a:ext cx="9601196" cy="1303867"/>
          </a:xfrm>
        </p:spPr>
        <p:txBody>
          <a:bodyPr/>
          <a:lstStyle/>
          <a:p>
            <a:r>
              <a:rPr lang="es-AR" dirty="0" smtClean="0"/>
              <a:t>Mapas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1377694" y="1823697"/>
            <a:ext cx="4718304" cy="576262"/>
          </a:xfrm>
        </p:spPr>
        <p:txBody>
          <a:bodyPr/>
          <a:lstStyle/>
          <a:p>
            <a:pPr algn="ctr"/>
            <a:r>
              <a:rPr lang="es-AR" dirty="0" smtClean="0"/>
              <a:t>Político</a:t>
            </a:r>
            <a:endParaRPr lang="es-ES" dirty="0"/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926" y="2484397"/>
            <a:ext cx="4676074" cy="35070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Marcador de texto 5"/>
          <p:cNvSpPr>
            <a:spLocks noGrp="1"/>
          </p:cNvSpPr>
          <p:nvPr>
            <p:ph type="body" sz="quarter" idx="3"/>
          </p:nvPr>
        </p:nvSpPr>
        <p:spPr>
          <a:xfrm>
            <a:off x="6137145" y="1813152"/>
            <a:ext cx="4718304" cy="576262"/>
          </a:xfrm>
        </p:spPr>
        <p:txBody>
          <a:bodyPr/>
          <a:lstStyle/>
          <a:p>
            <a:pPr algn="ctr"/>
            <a:r>
              <a:rPr lang="es-AR" dirty="0" smtClean="0"/>
              <a:t>Físico</a:t>
            </a:r>
            <a:endParaRPr lang="es-ES" dirty="0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144" y="2516072"/>
            <a:ext cx="4629723" cy="34753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3676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Territorio</a:t>
            </a:r>
            <a:endParaRPr lang="es-ES" dirty="0"/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Superficie</a:t>
            </a:r>
            <a:r>
              <a:rPr lang="es-AR" dirty="0"/>
              <a:t>: </a:t>
            </a:r>
            <a:r>
              <a:rPr lang="es-AR" dirty="0" smtClean="0"/>
              <a:t>238 391​ km²</a:t>
            </a:r>
          </a:p>
          <a:p>
            <a:r>
              <a:rPr lang="es-AR" dirty="0" smtClean="0"/>
              <a:t>Principal Río: El Danubio</a:t>
            </a:r>
          </a:p>
          <a:p>
            <a:r>
              <a:rPr lang="es-AR" dirty="0" smtClean="0"/>
              <a:t>Clima: Templado</a:t>
            </a:r>
          </a:p>
          <a:p>
            <a:r>
              <a:rPr lang="es-AR" dirty="0" smtClean="0"/>
              <a:t>Relieve: Montañoso en el centro, llano cerca de la costa.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87407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Organización administrativa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AR" dirty="0" smtClean="0"/>
              <a:t>8 regiones</a:t>
            </a:r>
          </a:p>
          <a:p>
            <a:r>
              <a:rPr lang="es-AR" dirty="0" smtClean="0"/>
              <a:t>41 distritos</a:t>
            </a:r>
          </a:p>
          <a:p>
            <a:pPr lvl="1"/>
            <a:r>
              <a:rPr lang="es-AR" dirty="0" smtClean="0"/>
              <a:t>Más un municipio independiente (Bucarest)</a:t>
            </a:r>
          </a:p>
          <a:p>
            <a:r>
              <a:rPr lang="es-AR" dirty="0" smtClean="0"/>
              <a:t>265 ciudades</a:t>
            </a:r>
          </a:p>
          <a:p>
            <a:r>
              <a:rPr lang="es-AR" dirty="0" smtClean="0"/>
              <a:t>2686 comunas rurales</a:t>
            </a:r>
          </a:p>
          <a:p>
            <a:pPr lvl="1"/>
            <a:endParaRPr lang="es-ES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60" y="2560638"/>
            <a:ext cx="4355180" cy="33099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7641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smtClean="0"/>
              <a:t>Gobierno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7984272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Forma de Gobierno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1295402" y="3465513"/>
            <a:ext cx="9601196" cy="2410355"/>
          </a:xfrm>
        </p:spPr>
        <p:txBody>
          <a:bodyPr/>
          <a:lstStyle/>
          <a:p>
            <a:r>
              <a:rPr lang="es-AR" dirty="0" smtClean="0"/>
              <a:t>Elecciones presidenciales: Cada 5 años.</a:t>
            </a:r>
          </a:p>
          <a:p>
            <a:r>
              <a:rPr lang="es-AR" dirty="0" smtClean="0"/>
              <a:t>El primer ministro es designado por el presidente y el parlamento.</a:t>
            </a:r>
          </a:p>
          <a:p>
            <a:r>
              <a:rPr lang="es-AR" dirty="0" smtClean="0"/>
              <a:t>Parlamento: Bicameral</a:t>
            </a:r>
          </a:p>
          <a:p>
            <a:pPr lvl="1"/>
            <a:r>
              <a:rPr lang="es-AR" dirty="0" smtClean="0"/>
              <a:t>Senado</a:t>
            </a:r>
          </a:p>
          <a:p>
            <a:pPr lvl="1"/>
            <a:r>
              <a:rPr lang="es-AR" dirty="0" smtClean="0"/>
              <a:t>Cámara de Diputados</a:t>
            </a:r>
          </a:p>
        </p:txBody>
      </p:sp>
      <p:sp>
        <p:nvSpPr>
          <p:cNvPr id="6" name="Título 2"/>
          <p:cNvSpPr txBox="1">
            <a:spLocks/>
          </p:cNvSpPr>
          <p:nvPr/>
        </p:nvSpPr>
        <p:spPr>
          <a:xfrm>
            <a:off x="1295402" y="2285999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 cap="none" spc="0">
                <a:ln/>
                <a:solidFill>
                  <a:schemeClr val="accent4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AR" b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República parlamentaria democrática</a:t>
            </a:r>
            <a:endParaRPr lang="es-ES" b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2159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807961"/>
            <a:ext cx="9601196" cy="1303867"/>
          </a:xfrm>
        </p:spPr>
        <p:txBody>
          <a:bodyPr/>
          <a:lstStyle/>
          <a:p>
            <a:r>
              <a:rPr lang="es-AR" dirty="0" smtClean="0"/>
              <a:t>Autoridades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1377694" y="1823697"/>
            <a:ext cx="4718304" cy="576262"/>
          </a:xfrm>
        </p:spPr>
        <p:txBody>
          <a:bodyPr/>
          <a:lstStyle/>
          <a:p>
            <a:pPr algn="ctr"/>
            <a:r>
              <a:rPr lang="es-AR" dirty="0" smtClean="0"/>
              <a:t>Presidente</a:t>
            </a:r>
            <a:endParaRPr lang="es-ES" dirty="0"/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513" y="2516072"/>
            <a:ext cx="3436666" cy="2863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Marcador de texto 5"/>
          <p:cNvSpPr>
            <a:spLocks noGrp="1"/>
          </p:cNvSpPr>
          <p:nvPr>
            <p:ph type="body" sz="quarter" idx="3"/>
          </p:nvPr>
        </p:nvSpPr>
        <p:spPr>
          <a:xfrm>
            <a:off x="6137145" y="1813152"/>
            <a:ext cx="4718304" cy="576262"/>
          </a:xfrm>
        </p:spPr>
        <p:txBody>
          <a:bodyPr/>
          <a:lstStyle/>
          <a:p>
            <a:pPr algn="ctr"/>
            <a:r>
              <a:rPr lang="es-AR" dirty="0" smtClean="0"/>
              <a:t>Primer Ministro</a:t>
            </a:r>
            <a:endParaRPr lang="es-ES" dirty="0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2566" y="2516072"/>
            <a:ext cx="2067833" cy="27571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Marcador de texto 3"/>
          <p:cNvSpPr txBox="1">
            <a:spLocks/>
          </p:cNvSpPr>
          <p:nvPr/>
        </p:nvSpPr>
        <p:spPr>
          <a:xfrm>
            <a:off x="1295400" y="5496073"/>
            <a:ext cx="4718304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672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800" b="0" kern="1200" cap="none"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0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Klaus </a:t>
            </a:r>
            <a:r>
              <a:rPr lang="es-AR" sz="3200" dirty="0" err="1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Iohannis</a:t>
            </a:r>
            <a:endParaRPr lang="es-ES" sz="3200" dirty="0"/>
          </a:p>
        </p:txBody>
      </p:sp>
      <p:sp>
        <p:nvSpPr>
          <p:cNvPr id="10" name="Marcador de texto 3"/>
          <p:cNvSpPr txBox="1">
            <a:spLocks/>
          </p:cNvSpPr>
          <p:nvPr/>
        </p:nvSpPr>
        <p:spPr>
          <a:xfrm>
            <a:off x="6137145" y="5496073"/>
            <a:ext cx="4718304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672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800" b="0" kern="1200" cap="none"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0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b="1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AR" sz="3200" dirty="0" err="1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Mihai</a:t>
            </a:r>
            <a:r>
              <a:rPr lang="es-AR" sz="32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s-AR" sz="3200" dirty="0" err="1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Tudose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1647565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  <p:bldP spid="7" grpId="0"/>
      <p:bldP spid="10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Orgá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á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á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249</TotalTime>
  <Words>239</Words>
  <Application>Microsoft Office PowerPoint</Application>
  <PresentationFormat>Panorámica</PresentationFormat>
  <Paragraphs>84</Paragraphs>
  <Slides>25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8" baseType="lpstr">
      <vt:lpstr>Arial</vt:lpstr>
      <vt:lpstr>Garamond</vt:lpstr>
      <vt:lpstr>Orgánico</vt:lpstr>
      <vt:lpstr>Rumania</vt:lpstr>
      <vt:lpstr>Ubicación</vt:lpstr>
      <vt:lpstr>Límites</vt:lpstr>
      <vt:lpstr>Mapas</vt:lpstr>
      <vt:lpstr>Territorio</vt:lpstr>
      <vt:lpstr>Organización administrativa</vt:lpstr>
      <vt:lpstr>Gobierno</vt:lpstr>
      <vt:lpstr>Forma de Gobierno</vt:lpstr>
      <vt:lpstr>Autoridades</vt:lpstr>
      <vt:lpstr>Capital</vt:lpstr>
      <vt:lpstr>Economía</vt:lpstr>
      <vt:lpstr>Estadísticas Generales</vt:lpstr>
      <vt:lpstr>Sector Agropecuario</vt:lpstr>
      <vt:lpstr>Sector Industrial</vt:lpstr>
      <vt:lpstr>Sector Servicios</vt:lpstr>
      <vt:lpstr>Demografía</vt:lpstr>
      <vt:lpstr>Población</vt:lpstr>
      <vt:lpstr>Gastronomía</vt:lpstr>
      <vt:lpstr>Presentación de PowerPoint</vt:lpstr>
      <vt:lpstr>Presentación de PowerPoint</vt:lpstr>
      <vt:lpstr>Atractivos Turísticos</vt:lpstr>
      <vt:lpstr>Presentación de PowerPoint</vt:lpstr>
      <vt:lpstr>Presentación de PowerPoint</vt:lpstr>
      <vt:lpstr>Presentación de PowerPoint</vt:lpstr>
      <vt:lpstr>Santiago Tamashiro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kjjkjkjj</dc:title>
  <dc:creator>Santi</dc:creator>
  <cp:lastModifiedBy>Santi</cp:lastModifiedBy>
  <cp:revision>37</cp:revision>
  <dcterms:created xsi:type="dcterms:W3CDTF">2017-11-06T01:42:39Z</dcterms:created>
  <dcterms:modified xsi:type="dcterms:W3CDTF">2017-11-07T19:25:25Z</dcterms:modified>
</cp:coreProperties>
</file>

<file path=docProps/thumbnail.jpeg>
</file>